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2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5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43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4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60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52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6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1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01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03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78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7B05-1BEF-4A3B-82F5-FC494B1C742F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9850-6E03-4C97-A64D-169AEEACE7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1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FCBBBF99-09A8-9FFD-48EB-1ED04BB5A5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38" y="1246282"/>
            <a:ext cx="6421362" cy="329632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209676" y="187021"/>
            <a:ext cx="4648200" cy="1060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令和４年度</a:t>
            </a:r>
            <a:endParaRPr lang="en-US" altLang="ja-JP" sz="16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en-US" altLang="ja-JP" sz="1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     </a:t>
            </a:r>
            <a:r>
              <a:rPr lang="ja-JP" altLang="en-US" sz="1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コロナ禍　みんなで学ぼう講座</a:t>
            </a:r>
            <a:endParaRPr lang="en-US" altLang="ja-JP" sz="16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“一人ひとりの力で子どもと親を大切にした街に”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                                                                    </a:t>
            </a:r>
            <a:endParaRPr lang="en-US" altLang="ja-JP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                                   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</a:t>
            </a:r>
          </a:p>
          <a:p>
            <a:pPr>
              <a:lnSpc>
                <a:spcPts val="1000"/>
              </a:lnSpc>
            </a:pP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                                                      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シリーズパート４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7845" y="4613837"/>
            <a:ext cx="5413661" cy="32213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２０２３年</a:t>
            </a:r>
            <a:endParaRPr kumimoji="1"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28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３月４日</a:t>
            </a:r>
            <a:r>
              <a:rPr lang="en-US" altLang="ja-JP" sz="28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sz="28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土</a:t>
            </a:r>
            <a:r>
              <a:rPr lang="en-US" altLang="ja-JP" sz="28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)</a:t>
            </a:r>
          </a:p>
          <a:p>
            <a:pPr>
              <a:spcBef>
                <a:spcPts val="600"/>
              </a:spcBef>
            </a:pPr>
            <a:r>
              <a:rPr kumimoji="1"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kumimoji="1"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野田市北コミュニティ会館　集会室</a:t>
            </a:r>
            <a:endParaRPr kumimoji="1" lang="en-US" altLang="ja-JP" sz="20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１３：００～１５：３０　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（受付 ： １２：４５～）</a:t>
            </a:r>
            <a:endParaRPr lang="en-US" altLang="ja-JP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20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講   師 ： 木野麗子さん</a:t>
            </a:r>
            <a:endParaRPr lang="en-US" altLang="ja-JP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対       象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	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：  子育て中の親や地域の方々</a:t>
            </a:r>
            <a:endParaRPr lang="en-US" altLang="ja-JP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　　  </a:t>
            </a:r>
            <a:r>
              <a:rPr kumimoji="1"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	</a:t>
            </a:r>
            <a:r>
              <a:rPr kumimoji="1"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  先着３０名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＊保育希望の方は事前に申し込み</a:t>
            </a:r>
            <a:endParaRPr kumimoji="1" lang="en-US" altLang="ja-JP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参 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加  費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	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：  無料</a:t>
            </a:r>
            <a:endParaRPr lang="en-US" altLang="ja-JP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dist">
              <a:spcBef>
                <a:spcPts val="200"/>
              </a:spcBef>
            </a:pPr>
            <a:r>
              <a:rPr kumimoji="1"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申込方法 </a:t>
            </a:r>
            <a:r>
              <a:rPr kumimoji="1"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	</a:t>
            </a:r>
            <a:r>
              <a:rPr kumimoji="1"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  </a:t>
            </a:r>
            <a:r>
              <a:rPr kumimoji="1"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お電話または 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FAX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 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Email</a:t>
            </a:r>
            <a:r>
              <a:rPr kumimoji="1"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にて</a:t>
            </a:r>
            <a:endParaRPr kumimoji="1" lang="en-US" altLang="ja-JP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                   ＊令和５年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月１９日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木</a:t>
            </a:r>
            <a:r>
              <a:rPr lang="en-US" altLang="ja-JP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)</a:t>
            </a:r>
            <a:r>
              <a:rPr lang="ja-JP" altLang="en-US" sz="1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まで</a:t>
            </a:r>
            <a:endParaRPr kumimoji="1" lang="ja-JP" altLang="en-US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3729" y="1659349"/>
            <a:ext cx="5692321" cy="250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　</a:t>
            </a:r>
            <a:r>
              <a:rPr kumimoji="1" lang="ja-JP" altLang="en-US" sz="1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第３回 講座</a:t>
            </a:r>
            <a:endParaRPr lang="en-US" altLang="ja-JP" sz="16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ja-JP" altLang="en-US" sz="2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「ＳＤＧｓ</a:t>
            </a:r>
            <a:r>
              <a:rPr lang="ja-JP" altLang="en-US" sz="1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2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</a:t>
            </a:r>
            <a:r>
              <a:rPr lang="ja-JP" altLang="en-US" sz="1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2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ジェンダー教育って？」</a:t>
            </a:r>
            <a:endParaRPr lang="en-US" altLang="ja-JP" sz="24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lnSpc>
                <a:spcPts val="500"/>
              </a:lnSpc>
              <a:spcAft>
                <a:spcPts val="300"/>
              </a:spcAft>
            </a:pPr>
            <a:r>
              <a:rPr lang="ja-JP" altLang="en-US" sz="15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　　      </a:t>
            </a:r>
            <a:endParaRPr lang="en-US" altLang="ja-JP" sz="15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今一度もう少し、</a:t>
            </a:r>
            <a:endParaRPr lang="en-US" altLang="ja-JP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ジェンダーの意味を知っていくことが</a:t>
            </a:r>
            <a:endParaRPr lang="en-US" altLang="ja-JP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　　　　　　　　　　　　　　必要であり、</a:t>
            </a:r>
            <a:endParaRPr lang="en-US" altLang="ja-JP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</a:t>
            </a:r>
            <a:r>
              <a:rPr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</a:t>
            </a:r>
            <a:r>
              <a:rPr lang="en-US" altLang="ja-JP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en-US" altLang="ja-JP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     </a:t>
            </a:r>
            <a:r>
              <a:rPr lang="ja-JP" altLang="en-US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大切というのはどうしてか</a:t>
            </a:r>
            <a:endParaRPr kumimoji="1" lang="ja-JP" altLang="en-US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biLevel thresh="75000"/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0" y="8029998"/>
            <a:ext cx="5638800" cy="170986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128325" y="8207449"/>
            <a:ext cx="3482043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お問い合わせ・お申し込み先</a:t>
            </a:r>
            <a:endParaRPr kumimoji="1" lang="en-US" altLang="ja-JP" sz="14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特定非営利活動法人子育てネットワーク</a:t>
            </a:r>
            <a:r>
              <a:rPr lang="ja-JP" altLang="en-US" sz="1200" dirty="0" err="1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ゆっくっく</a:t>
            </a:r>
            <a:endParaRPr lang="en-US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TEL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</a:t>
            </a:r>
            <a:r>
              <a:rPr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FAX  </a:t>
            </a:r>
            <a:r>
              <a:rPr kumimoji="1"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 </a:t>
            </a:r>
            <a:r>
              <a:rPr kumimoji="1"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04-7129-8089</a:t>
            </a:r>
          </a:p>
          <a:p>
            <a:pPr>
              <a:spcBef>
                <a:spcPts val="300"/>
              </a:spcBef>
            </a:pPr>
            <a:r>
              <a:rPr kumimoji="1"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Email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： </a:t>
            </a:r>
            <a:r>
              <a:rPr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yukkukkunet@gmail.com</a:t>
            </a:r>
          </a:p>
          <a:p>
            <a:pPr>
              <a:spcBef>
                <a:spcPts val="300"/>
              </a:spcBef>
            </a:pPr>
            <a:endParaRPr lang="en-US" altLang="ja-JP" sz="6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</a:t>
            </a:r>
            <a:r>
              <a:rPr lang="en-US" altLang="ja-JP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*</a:t>
            </a:r>
            <a:r>
              <a:rPr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尚、コロナ禍の影響で延期になる場合もあります。</a:t>
            </a:r>
            <a:endParaRPr lang="en-US" altLang="ja-JP" sz="9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　 詳しくはお問い合わせください</a:t>
            </a:r>
            <a:endParaRPr lang="en-US" altLang="ja-JP" sz="9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133" y="8961131"/>
            <a:ext cx="556451" cy="55645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888809" y="8462595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お申し込みは</a:t>
            </a:r>
            <a:endParaRPr kumimoji="1" lang="en-US" altLang="ja-JP" sz="9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こちらからも</a:t>
            </a:r>
            <a:r>
              <a:rPr kumimoji="1" lang="ja-JP" altLang="en-US" sz="800" dirty="0"/>
              <a:t>　</a:t>
            </a:r>
            <a:r>
              <a:rPr kumimoji="1" lang="ja-JP" altLang="en-US" sz="1100" dirty="0"/>
              <a:t>⇓⇓</a:t>
            </a:r>
            <a:endParaRPr kumimoji="1" lang="ja-JP" altLang="en-US" sz="1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3EB474-A8B3-571C-3A64-968B995D264E}"/>
              </a:ext>
            </a:extLst>
          </p:cNvPr>
          <p:cNvSpPr txBox="1"/>
          <p:nvPr/>
        </p:nvSpPr>
        <p:spPr>
          <a:xfrm>
            <a:off x="5617232" y="9727714"/>
            <a:ext cx="15195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WANPUG</a:t>
            </a:r>
            <a:endParaRPr kumimoji="1" lang="ja-JP" altLang="en-US" sz="700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1057E0FE-EC03-3634-CC43-A611954BA3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57865" y="301650"/>
            <a:ext cx="603505" cy="58826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F338F75-4242-C94F-490A-48EF66F83F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0718" y="294030"/>
            <a:ext cx="603505" cy="58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9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210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HGPｺﾞｼｯｸM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子育てネットワークゆっくっく 広報</cp:lastModifiedBy>
  <cp:revision>20</cp:revision>
  <cp:lastPrinted>2022-11-10T05:26:31Z</cp:lastPrinted>
  <dcterms:created xsi:type="dcterms:W3CDTF">2022-04-07T07:50:10Z</dcterms:created>
  <dcterms:modified xsi:type="dcterms:W3CDTF">2022-12-19T08:14:53Z</dcterms:modified>
</cp:coreProperties>
</file>